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3" r:id="rId7"/>
    <p:sldId id="264" r:id="rId8"/>
    <p:sldId id="267" r:id="rId9"/>
    <p:sldId id="268" r:id="rId10"/>
    <p:sldId id="269" r:id="rId11"/>
    <p:sldId id="270" r:id="rId12"/>
    <p:sldId id="272" r:id="rId13"/>
    <p:sldId id="266" r:id="rId14"/>
    <p:sldId id="261" r:id="rId15"/>
    <p:sldId id="274" r:id="rId16"/>
    <p:sldId id="275" r:id="rId17"/>
    <p:sldId id="276" r:id="rId18"/>
    <p:sldId id="277" r:id="rId19"/>
    <p:sldId id="262" r:id="rId20"/>
    <p:sldId id="265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B2F864"/>
    <a:srgbClr val="FFFFFF"/>
    <a:srgbClr val="F00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1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0D1-3239-4DF1-9E14-3DEF30F46825}" type="datetimeFigureOut">
              <a:rPr lang="en-IN" smtClean="0"/>
              <a:t>05-02-2023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08E32-EA57-4CD5-8CFD-B425F3A2D0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940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0D1-3239-4DF1-9E14-3DEF30F46825}" type="datetimeFigureOut">
              <a:rPr lang="en-IN" smtClean="0"/>
              <a:t>05-02-2023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08E32-EA57-4CD5-8CFD-B425F3A2D0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55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0D1-3239-4DF1-9E14-3DEF30F46825}" type="datetimeFigureOut">
              <a:rPr lang="en-IN" smtClean="0"/>
              <a:t>05-02-2023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08E32-EA57-4CD5-8CFD-B425F3A2D055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1832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0D1-3239-4DF1-9E14-3DEF30F46825}" type="datetimeFigureOut">
              <a:rPr lang="en-IN" smtClean="0"/>
              <a:t>05-02-2023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08E32-EA57-4CD5-8CFD-B425F3A2D0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356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0D1-3239-4DF1-9E14-3DEF30F46825}" type="datetimeFigureOut">
              <a:rPr lang="en-IN" smtClean="0"/>
              <a:t>05-02-2023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08E32-EA57-4CD5-8CFD-B425F3A2D05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5986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0D1-3239-4DF1-9E14-3DEF30F46825}" type="datetimeFigureOut">
              <a:rPr lang="en-IN" smtClean="0"/>
              <a:t>05-02-2023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08E32-EA57-4CD5-8CFD-B425F3A2D0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352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0D1-3239-4DF1-9E14-3DEF30F46825}" type="datetimeFigureOut">
              <a:rPr lang="en-IN" smtClean="0"/>
              <a:t>05-02-2023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08E32-EA57-4CD5-8CFD-B425F3A2D0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946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0D1-3239-4DF1-9E14-3DEF30F46825}" type="datetimeFigureOut">
              <a:rPr lang="en-IN" smtClean="0"/>
              <a:t>05-02-2023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08E32-EA57-4CD5-8CFD-B425F3A2D0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96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0D1-3239-4DF1-9E14-3DEF30F46825}" type="datetimeFigureOut">
              <a:rPr lang="en-IN" smtClean="0"/>
              <a:t>05-02-2023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08E32-EA57-4CD5-8CFD-B425F3A2D0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79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0D1-3239-4DF1-9E14-3DEF30F46825}" type="datetimeFigureOut">
              <a:rPr lang="en-IN" smtClean="0"/>
              <a:t>05-02-2023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08E32-EA57-4CD5-8CFD-B425F3A2D0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313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0D1-3239-4DF1-9E14-3DEF30F46825}" type="datetimeFigureOut">
              <a:rPr lang="en-IN" smtClean="0"/>
              <a:t>05-02-2023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08E32-EA57-4CD5-8CFD-B425F3A2D0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662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0D1-3239-4DF1-9E14-3DEF30F46825}" type="datetimeFigureOut">
              <a:rPr lang="en-IN" smtClean="0"/>
              <a:t>05-02-2023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08E32-EA57-4CD5-8CFD-B425F3A2D0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79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0D1-3239-4DF1-9E14-3DEF30F46825}" type="datetimeFigureOut">
              <a:rPr lang="en-IN" smtClean="0"/>
              <a:t>05-02-2023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08E32-EA57-4CD5-8CFD-B425F3A2D0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02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0D1-3239-4DF1-9E14-3DEF30F46825}" type="datetimeFigureOut">
              <a:rPr lang="en-IN" smtClean="0"/>
              <a:t>05-02-2023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08E32-EA57-4CD5-8CFD-B425F3A2D0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81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0D1-3239-4DF1-9E14-3DEF30F46825}" type="datetimeFigureOut">
              <a:rPr lang="en-IN" smtClean="0"/>
              <a:t>05-02-2023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08E32-EA57-4CD5-8CFD-B425F3A2D0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55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0D1-3239-4DF1-9E14-3DEF30F46825}" type="datetimeFigureOut">
              <a:rPr lang="en-IN" smtClean="0"/>
              <a:t>05-02-2023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08E32-EA57-4CD5-8CFD-B425F3A2D0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994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160D1-3239-4DF1-9E14-3DEF30F46825}" type="datetimeFigureOut">
              <a:rPr lang="en-IN" smtClean="0"/>
              <a:t>05-02-2023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2D08E32-EA57-4CD5-8CFD-B425F3A2D0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817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C72D-F837-CF0F-6130-DA3D2478D1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Gym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45714-4B8D-84E5-580A-91EDBC1144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React project</a:t>
            </a:r>
          </a:p>
          <a:p>
            <a:r>
              <a:rPr lang="en-IN" dirty="0"/>
              <a:t>Full stack project</a:t>
            </a:r>
          </a:p>
        </p:txBody>
      </p:sp>
    </p:spTree>
    <p:extLst>
      <p:ext uri="{BB962C8B-B14F-4D97-AF65-F5344CB8AC3E}">
        <p14:creationId xmlns:p14="http://schemas.microsoft.com/office/powerpoint/2010/main" val="648258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24FE0-80BD-2610-63DD-E452B1E56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Section 5 (Bmi calculator)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4A272-A7C9-6E16-A356-D301F6C39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Calculate your bmi</a:t>
            </a:r>
          </a:p>
          <a:p>
            <a:r>
              <a:rPr lang="en-IN" dirty="0"/>
              <a:t>The best way to know that u are fit or not from your height and weight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14124-4752-0D14-5998-6D0759A7E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761" y="3046792"/>
            <a:ext cx="4925424" cy="330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36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41EC-54C5-D8D3-A762-77A00E87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Section 6 (various plans)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22CE7-CFA4-AA91-D5F8-A35DBB446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plan, diamond plan(background of tertiary color), premium plan</a:t>
            </a:r>
          </a:p>
          <a:p>
            <a:endParaRPr lang="en-IN" dirty="0"/>
          </a:p>
          <a:p>
            <a:r>
              <a:rPr lang="en-IN" dirty="0"/>
              <a:t>01 Special gym T-shirt</a:t>
            </a:r>
          </a:p>
          <a:p>
            <a:r>
              <a:rPr lang="en-IN" dirty="0"/>
              <a:t>01 Bottle of protein</a:t>
            </a:r>
          </a:p>
          <a:p>
            <a:r>
              <a:rPr lang="en-IN" dirty="0"/>
              <a:t>Personal training</a:t>
            </a:r>
          </a:p>
          <a:p>
            <a:r>
              <a:rPr lang="en-IN" dirty="0"/>
              <a:t>Access to videos</a:t>
            </a:r>
          </a:p>
          <a:p>
            <a:r>
              <a:rPr lang="en-IN" dirty="0"/>
              <a:t>Expert Diet plans </a:t>
            </a:r>
          </a:p>
          <a:p>
            <a:endParaRPr lang="en-IN" dirty="0"/>
          </a:p>
          <a:p>
            <a:r>
              <a:rPr lang="en-IN" dirty="0"/>
              <a:t>A button of Purchase now (on click send an thankyou email) (if not logged in then show the login/signup popup)</a:t>
            </a:r>
          </a:p>
        </p:txBody>
      </p:sp>
    </p:spTree>
    <p:extLst>
      <p:ext uri="{BB962C8B-B14F-4D97-AF65-F5344CB8AC3E}">
        <p14:creationId xmlns:p14="http://schemas.microsoft.com/office/powerpoint/2010/main" val="235107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D663-2DE7-7798-55AA-81366C1C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Section 7 (testimonials)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D389-CE6B-882A-ABB6-FC1DC36D4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Testimonials</a:t>
            </a:r>
          </a:p>
          <a:p>
            <a:r>
              <a:rPr lang="en-IN" dirty="0"/>
              <a:t>What our clients say</a:t>
            </a:r>
          </a:p>
          <a:p>
            <a:r>
              <a:rPr lang="en-IN" dirty="0"/>
              <a:t>We got more than 99% positive feedback from our members. Most used keywords in feedback are – Amazing, Best, Modern, Motivational, Power, Cardio, Muscles, Strength, Yoga, Success.</a:t>
            </a:r>
          </a:p>
          <a:p>
            <a:r>
              <a:rPr lang="en-IN" dirty="0"/>
              <a:t>‘Read More’ button</a:t>
            </a:r>
          </a:p>
          <a:p>
            <a:endParaRPr lang="en-IN" dirty="0"/>
          </a:p>
          <a:p>
            <a:r>
              <a:rPr lang="en-IN" dirty="0"/>
              <a:t>Slider with cards (a para, a small circular photo and name)</a:t>
            </a:r>
          </a:p>
        </p:txBody>
      </p:sp>
    </p:spTree>
    <p:extLst>
      <p:ext uri="{BB962C8B-B14F-4D97-AF65-F5344CB8AC3E}">
        <p14:creationId xmlns:p14="http://schemas.microsoft.com/office/powerpoint/2010/main" val="4228995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4565-AFF1-4C72-D7BF-FC25C65DD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Footer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A7514-4040-071A-F17B-EEE98297F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With a input for email and sent a message on submitting the email.</a:t>
            </a:r>
          </a:p>
          <a:p>
            <a:r>
              <a:rPr lang="en-IN" dirty="0"/>
              <a:t>With a feedback input and a message will be send to my email of the feedback with the user details.</a:t>
            </a:r>
          </a:p>
          <a:p>
            <a:endParaRPr lang="en-IN" dirty="0"/>
          </a:p>
          <a:p>
            <a:r>
              <a:rPr lang="en-IN" dirty="0"/>
              <a:t>4 sections – </a:t>
            </a:r>
          </a:p>
          <a:p>
            <a:r>
              <a:rPr lang="en-IN" dirty="0"/>
              <a:t>Contact details – (icons) no., email, address, icons of social media</a:t>
            </a:r>
          </a:p>
          <a:p>
            <a:r>
              <a:rPr lang="en-IN" dirty="0"/>
              <a:t>Quick links (home, pricing , programs, trainers, bmi, choose us)</a:t>
            </a:r>
          </a:p>
          <a:p>
            <a:r>
              <a:rPr lang="en-IN" dirty="0"/>
              <a:t>Timings for gym Monday to Sunday</a:t>
            </a:r>
          </a:p>
          <a:p>
            <a:r>
              <a:rPr lang="en-IN" dirty="0"/>
              <a:t>Newsletter(subscribe for latest updates, and a subscribe button)</a:t>
            </a:r>
          </a:p>
          <a:p>
            <a:r>
              <a:rPr lang="en-IN" dirty="0"/>
              <a:t>Feedback textbox with submit button.</a:t>
            </a:r>
          </a:p>
          <a:p>
            <a:r>
              <a:rPr lang="en-IN" dirty="0"/>
              <a:t>Email.js used for sending email from feedback form</a:t>
            </a:r>
          </a:p>
        </p:txBody>
      </p:sp>
    </p:spTree>
    <p:extLst>
      <p:ext uri="{BB962C8B-B14F-4D97-AF65-F5344CB8AC3E}">
        <p14:creationId xmlns:p14="http://schemas.microsoft.com/office/powerpoint/2010/main" val="2664682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5ADA-4CB3-7E65-88BE-C6689E03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4.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88F76-7BD8-2C79-1C3F-806BE6971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 different navbar as there are different options in exercises then home, the footer remains the same</a:t>
            </a:r>
          </a:p>
          <a:p>
            <a:endParaRPr lang="en-IN" dirty="0"/>
          </a:p>
          <a:p>
            <a:r>
              <a:rPr lang="en-IN" b="1" dirty="0"/>
              <a:t>Different sections in Exercises page : </a:t>
            </a:r>
          </a:p>
          <a:p>
            <a:pPr>
              <a:buFont typeface="+mj-lt"/>
              <a:buAutoNum type="arabicPeriod"/>
            </a:pPr>
            <a:r>
              <a:rPr lang="en-IN" dirty="0"/>
              <a:t>Text on left and a picture on right</a:t>
            </a:r>
          </a:p>
          <a:p>
            <a:pPr>
              <a:buFont typeface="+mj-lt"/>
              <a:buAutoNum type="arabicPeriod"/>
            </a:pPr>
            <a:r>
              <a:rPr lang="en-IN" dirty="0"/>
              <a:t>Carousal with all 10 body parts (on click that part gets searched)</a:t>
            </a:r>
          </a:p>
          <a:p>
            <a:pPr>
              <a:buFont typeface="+mj-lt"/>
              <a:buAutoNum type="arabicPeriod"/>
            </a:pPr>
            <a:r>
              <a:rPr lang="en-IN" dirty="0"/>
              <a:t>Search bar</a:t>
            </a:r>
          </a:p>
          <a:p>
            <a:pPr>
              <a:buFont typeface="+mj-lt"/>
              <a:buAutoNum type="arabicPeriod"/>
            </a:pPr>
            <a:r>
              <a:rPr lang="en-IN" dirty="0"/>
              <a:t>Exercises</a:t>
            </a:r>
          </a:p>
          <a:p>
            <a:pPr>
              <a:buFont typeface="+mj-lt"/>
              <a:buAutoNum type="arabicPeriod"/>
            </a:pPr>
            <a:r>
              <a:rPr lang="en-IN"/>
              <a:t>Footer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5828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56AF7-752A-4450-7E0C-7FF2DF05C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Esection</a:t>
            </a:r>
            <a:r>
              <a:rPr lang="en-IN" dirty="0"/>
              <a:t> 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4F4945-C76E-0DBF-A3AF-F6FFD98A0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85" y="152034"/>
            <a:ext cx="3291316" cy="423239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FB754-41FB-F2CC-C161-619ABA070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756" y="574716"/>
            <a:ext cx="3018393" cy="52374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0FD378-5D70-525D-83D6-679E94795A60}"/>
              </a:ext>
            </a:extLst>
          </p:cNvPr>
          <p:cNvSpPr/>
          <p:nvPr/>
        </p:nvSpPr>
        <p:spPr>
          <a:xfrm>
            <a:off x="784398" y="1768780"/>
            <a:ext cx="4267200" cy="1320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We have a collection of best </a:t>
            </a:r>
            <a:r>
              <a:rPr lang="en-IN" dirty="0" err="1">
                <a:solidFill>
                  <a:schemeClr val="tx1"/>
                </a:solidFill>
              </a:rPr>
              <a:t>choosen</a:t>
            </a:r>
            <a:r>
              <a:rPr lang="en-IN" dirty="0">
                <a:solidFill>
                  <a:schemeClr val="tx1"/>
                </a:solidFill>
              </a:rPr>
              <a:t> exercises from thousands of exercises for you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A10C7-1535-A7B1-7AB6-8E39D1976593}"/>
              </a:ext>
            </a:extLst>
          </p:cNvPr>
          <p:cNvSpPr txBox="1"/>
          <p:nvPr/>
        </p:nvSpPr>
        <p:spPr>
          <a:xfrm>
            <a:off x="898769" y="3251200"/>
            <a:ext cx="3980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EAT</a:t>
            </a:r>
          </a:p>
          <a:p>
            <a:r>
              <a:rPr lang="en-IN" dirty="0"/>
              <a:t>SLEEP</a:t>
            </a:r>
          </a:p>
          <a:p>
            <a:r>
              <a:rPr lang="en-IN" dirty="0">
                <a:solidFill>
                  <a:srgbClr val="FF9900"/>
                </a:solidFill>
              </a:rPr>
              <a:t>GYM</a:t>
            </a:r>
          </a:p>
          <a:p>
            <a:r>
              <a:rPr lang="en-IN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954674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05A8-B64D-74EC-6503-B4C91B132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Esection</a:t>
            </a:r>
            <a:r>
              <a:rPr lang="en-IN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3C24F-DD2F-3CD6-06A5-49356FBD4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Cards as carousel - so that no need to search just click on the card and it will be automatically searched</a:t>
            </a:r>
          </a:p>
          <a:p>
            <a:r>
              <a:rPr lang="en-IN" dirty="0"/>
              <a:t>10 cards – as 10 body parts</a:t>
            </a:r>
          </a:p>
          <a:p>
            <a:r>
              <a:rPr lang="en-IN" dirty="0"/>
              <a:t>3 cards on a single page 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1549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05A8-B64D-74EC-6503-B4C91B132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Esection</a:t>
            </a:r>
            <a:r>
              <a:rPr lang="en-IN" dirty="0"/>
              <a:t>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3C24F-DD2F-3CD6-06A5-49356FBD4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Search bar </a:t>
            </a:r>
            <a:r>
              <a:rPr lang="en-IN"/>
              <a:t>( dynamic 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3443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05A8-B64D-74EC-6503-B4C91B132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Esection</a:t>
            </a:r>
            <a:r>
              <a:rPr lang="en-IN" dirty="0"/>
              <a:t>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3C24F-DD2F-3CD6-06A5-49356FBD4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API (https://rapidapi.com/justin-WFnsXH_t6/api/exercisedb/)</a:t>
            </a:r>
          </a:p>
          <a:p>
            <a:r>
              <a:rPr lang="en-IN" dirty="0"/>
              <a:t>Exercises in grid, on click new page opens of </a:t>
            </a:r>
            <a:r>
              <a:rPr lang="en-IN" dirty="0" err="1"/>
              <a:t>expandExercise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3557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313A-8C31-8100-1881-B876CD04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5. Expand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9019E-B133-3A40-55F6-A45508685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411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9DF18-75CA-2A5F-DA1E-282DD436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6D58-6543-F652-851A-084E4C0FB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4585"/>
            <a:ext cx="8596668" cy="5275384"/>
          </a:xfrm>
        </p:spPr>
        <p:txBody>
          <a:bodyPr>
            <a:normAutofit/>
          </a:bodyPr>
          <a:lstStyle/>
          <a:p>
            <a:r>
              <a:rPr lang="en-IN" dirty="0"/>
              <a:t>Amazing frontend</a:t>
            </a:r>
          </a:p>
          <a:p>
            <a:r>
              <a:rPr lang="en-IN" dirty="0"/>
              <a:t>Getting mail message on login and booking</a:t>
            </a:r>
          </a:p>
          <a:p>
            <a:r>
              <a:rPr lang="en-IN" dirty="0"/>
              <a:t>Using API (for exercises)</a:t>
            </a:r>
          </a:p>
          <a:p>
            <a:r>
              <a:rPr lang="en-IN" dirty="0"/>
              <a:t>There will be three pages home, exercises, </a:t>
            </a:r>
            <a:r>
              <a:rPr lang="en-IN" dirty="0" err="1"/>
              <a:t>expandExercise</a:t>
            </a:r>
            <a:endParaRPr lang="en-IN" dirty="0"/>
          </a:p>
          <a:p>
            <a:r>
              <a:rPr lang="en-IN" dirty="0"/>
              <a:t>When user signup to my website I need to sent an email (a welcome email )</a:t>
            </a:r>
          </a:p>
          <a:p>
            <a:r>
              <a:rPr lang="en-IN" dirty="0"/>
              <a:t>It is not compulsory to login for watching the website.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r>
              <a:rPr lang="en-IN" dirty="0"/>
              <a:t>Color theme – primary bg , - , tertiary buttons/glow , - , secondary text</a:t>
            </a:r>
          </a:p>
          <a:p>
            <a:r>
              <a:rPr lang="en-IN" dirty="0"/>
              <a:t>003049, d62828, f77f00, fcbf49, eae2b7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A1BC0-D588-9CDB-0662-7533553DF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04" y="3957308"/>
            <a:ext cx="3982006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05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3FAE7-F91D-9F42-29D9-7E599B92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</a:t>
            </a:r>
            <a:r>
              <a:rPr lang="en-US" b="1" dirty="0"/>
              <a:t>can</a:t>
            </a:r>
            <a:r>
              <a:rPr lang="en-US" dirty="0"/>
              <a:t> add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8EDCD-606D-DB39-DB44-E23B506CD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nav bar, when u are on home the home button will glow and when u go to exercises that button start glowing or underline instead of glow.</a:t>
            </a:r>
          </a:p>
          <a:p>
            <a:r>
              <a:rPr lang="en-US" dirty="0"/>
              <a:t>Show some creativity in purchase now button (like a payment window will open with frontend but no backend, you can add offer of first order free and give them access for exercises), on clicking on exercises in nav a pop up show that “only for members”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9013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3FAE7-F91D-9F42-29D9-7E599B92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left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8EDCD-606D-DB39-DB44-E23B506CD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Png</a:t>
            </a:r>
            <a:r>
              <a:rPr lang="en-US" dirty="0"/>
              <a:t> image in section 3</a:t>
            </a:r>
          </a:p>
          <a:p>
            <a:r>
              <a:rPr lang="en-US" dirty="0"/>
              <a:t>Other social media platforms in login signup page</a:t>
            </a:r>
          </a:p>
          <a:p>
            <a:r>
              <a:rPr lang="en-US" dirty="0"/>
              <a:t>Add phone number verification or email verification using firebase in login signup (add update password)</a:t>
            </a:r>
          </a:p>
          <a:p>
            <a:r>
              <a:rPr lang="en-US" dirty="0"/>
              <a:t>Take picture of user and display on the right side of nav instead of a icon</a:t>
            </a:r>
          </a:p>
          <a:p>
            <a:r>
              <a:rPr lang="en-US" dirty="0"/>
              <a:t>Read more button </a:t>
            </a:r>
            <a:r>
              <a:rPr lang="en-US"/>
              <a:t>in testimonials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3405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9A9F-A1B6-8A4C-56F5-4A1C80CC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2. Login/Signup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F11C1-6D88-F3D9-A45E-B2832DBEB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firebase </a:t>
            </a:r>
          </a:p>
          <a:p>
            <a:r>
              <a:rPr lang="en-IN" dirty="0"/>
              <a:t>Both in single page with animation</a:t>
            </a:r>
          </a:p>
        </p:txBody>
      </p:sp>
    </p:spTree>
    <p:extLst>
      <p:ext uri="{BB962C8B-B14F-4D97-AF65-F5344CB8AC3E}">
        <p14:creationId xmlns:p14="http://schemas.microsoft.com/office/powerpoint/2010/main" val="184026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AF549-C9BA-ABD4-143D-FB7954E7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 Nav bar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11A87-90B4-B114-2AF9-B58075973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logo,                </a:t>
            </a:r>
          </a:p>
          <a:p>
            <a:r>
              <a:rPr lang="en-IN" dirty="0"/>
              <a:t>Home, Pricing, About (programs, choose us, trainers, bmi, testimonials ), Exercises, Login/Signup</a:t>
            </a:r>
          </a:p>
          <a:p>
            <a:endParaRPr lang="en-IN" dirty="0"/>
          </a:p>
          <a:p>
            <a:r>
              <a:rPr lang="en-IN" dirty="0"/>
              <a:t>Transparent background(dark) and color white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86FA2-684E-7F17-5ED1-C764C7C9C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88" y="4100975"/>
            <a:ext cx="2300328" cy="23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29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90CBE-15CF-069E-F159-193E520A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3.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AEAB7-D57C-4D83-9E2A-4DCE0D722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main page or the landing page.</a:t>
            </a:r>
          </a:p>
          <a:p>
            <a:r>
              <a:rPr lang="en-IN" b="1" dirty="0"/>
              <a:t>Contains various sections – </a:t>
            </a:r>
          </a:p>
          <a:p>
            <a:pPr>
              <a:buFont typeface="+mj-lt"/>
              <a:buAutoNum type="arabicPeriod"/>
            </a:pPr>
            <a:r>
              <a:rPr lang="en-IN" dirty="0"/>
              <a:t>React slick photo with thumbnails</a:t>
            </a:r>
          </a:p>
          <a:p>
            <a:pPr>
              <a:buFont typeface="+mj-lt"/>
              <a:buAutoNum type="arabicPeriod"/>
            </a:pPr>
            <a:r>
              <a:rPr lang="en-IN" dirty="0"/>
              <a:t>Programs</a:t>
            </a:r>
          </a:p>
          <a:p>
            <a:pPr>
              <a:buFont typeface="+mj-lt"/>
              <a:buAutoNum type="arabicPeriod"/>
            </a:pPr>
            <a:r>
              <a:rPr lang="en-IN" dirty="0"/>
              <a:t>Why choose us</a:t>
            </a:r>
          </a:p>
          <a:p>
            <a:pPr>
              <a:buFont typeface="+mj-lt"/>
              <a:buAutoNum type="arabicPeriod"/>
            </a:pPr>
            <a:r>
              <a:rPr lang="en-IN" dirty="0"/>
              <a:t>Trainers </a:t>
            </a:r>
          </a:p>
          <a:p>
            <a:pPr>
              <a:buFont typeface="+mj-lt"/>
              <a:buAutoNum type="arabicPeriod"/>
            </a:pPr>
            <a:r>
              <a:rPr lang="en-IN" dirty="0"/>
              <a:t>Bmi calculator with dig</a:t>
            </a:r>
          </a:p>
          <a:p>
            <a:pPr>
              <a:buFont typeface="+mj-lt"/>
              <a:buAutoNum type="arabicPeriod"/>
            </a:pPr>
            <a:r>
              <a:rPr lang="en-IN" dirty="0"/>
              <a:t>Various plans to purchase and send an email on purchasing, don’t add payment gateway.</a:t>
            </a:r>
          </a:p>
          <a:p>
            <a:pPr>
              <a:buFont typeface="+mj-lt"/>
              <a:buAutoNum type="arabicPeriod"/>
            </a:pPr>
            <a:r>
              <a:rPr lang="en-IN" dirty="0"/>
              <a:t>Testimonials (In the video in phone)</a:t>
            </a:r>
          </a:p>
          <a:p>
            <a:pPr>
              <a:buFont typeface="+mj-lt"/>
              <a:buAutoNum type="arabicPeriod"/>
            </a:pPr>
            <a:endParaRPr lang="en-IN" dirty="0"/>
          </a:p>
          <a:p>
            <a:pPr>
              <a:buFont typeface="+mj-lt"/>
              <a:buAutoNum type="arabicPeriod"/>
            </a:pPr>
            <a:endParaRPr lang="en-IN" dirty="0"/>
          </a:p>
          <a:p>
            <a:pPr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518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5835D-C383-FFFB-FBC9-85B608242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191" y="816638"/>
            <a:ext cx="2078893" cy="660400"/>
          </a:xfrm>
        </p:spPr>
        <p:txBody>
          <a:bodyPr/>
          <a:lstStyle/>
          <a:p>
            <a:r>
              <a:rPr lang="en-IN" dirty="0"/>
              <a:t>Section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3F2B3-A83B-FA17-8DC7-73FD75CF0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sz="500" dirty="0"/>
          </a:p>
          <a:p>
            <a:r>
              <a:rPr lang="en-IN" sz="1600" dirty="0"/>
              <a:t>Background images with react slick</a:t>
            </a:r>
          </a:p>
          <a:p>
            <a:r>
              <a:rPr lang="en-IN" sz="1600" dirty="0"/>
              <a:t>Content remains same</a:t>
            </a:r>
          </a:p>
          <a:p>
            <a:r>
              <a:rPr lang="en-IN" sz="1600" dirty="0"/>
              <a:t>No arrows just square dots at bottom with your tertiary color.</a:t>
            </a:r>
          </a:p>
          <a:p>
            <a:r>
              <a:rPr lang="en-IN" sz="1600" dirty="0"/>
              <a:t> </a:t>
            </a:r>
          </a:p>
          <a:p>
            <a:r>
              <a:rPr lang="en-IN" sz="1600" dirty="0"/>
              <a:t>Be Smart be Fit (small)</a:t>
            </a:r>
          </a:p>
          <a:p>
            <a:r>
              <a:rPr lang="en-IN" sz="1600" dirty="0"/>
              <a:t>Be stronger then your strongest excuse (extra large)</a:t>
            </a:r>
          </a:p>
          <a:p>
            <a:r>
              <a:rPr lang="en-IN" sz="1600" dirty="0"/>
              <a:t>Join Now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2624D-FE1D-8328-0E7C-912BC5D01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10911"/>
            <a:ext cx="2753620" cy="1549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C03730-B5BC-368B-A8B9-35CCB0EEE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06" y="4503596"/>
            <a:ext cx="3384518" cy="2256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455C64-51AB-DF5D-DB15-D36152E17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67" y="97830"/>
            <a:ext cx="3094138" cy="2062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41092-F970-67CD-7F67-252CC32BE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88" y="97830"/>
            <a:ext cx="2747154" cy="20627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73DCD1-25D1-9626-49BF-3351AFCE3A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576" y="3876341"/>
            <a:ext cx="4415188" cy="2947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C68BAE-0DD3-6800-80F0-FE4742EC08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25" y="97829"/>
            <a:ext cx="3094139" cy="20627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5183FCC-83E1-525B-0193-2F4CBAA091FF}"/>
              </a:ext>
            </a:extLst>
          </p:cNvPr>
          <p:cNvSpPr/>
          <p:nvPr/>
        </p:nvSpPr>
        <p:spPr>
          <a:xfrm>
            <a:off x="7174524" y="2508738"/>
            <a:ext cx="2547814" cy="472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</a:t>
            </a:r>
            <a:r>
              <a:rPr lang="en-IN">
                <a:solidFill>
                  <a:schemeClr val="tx1"/>
                </a:solidFill>
              </a:rPr>
              <a:t>13</a:t>
            </a:r>
            <a:r>
              <a:rPr lang="en-IN" dirty="0">
                <a:solidFill>
                  <a:schemeClr val="tx1"/>
                </a:solidFill>
              </a:rPr>
              <a:t>, a8, a3, a9, a1, a5</a:t>
            </a:r>
          </a:p>
        </p:txBody>
      </p:sp>
    </p:spTree>
    <p:extLst>
      <p:ext uri="{BB962C8B-B14F-4D97-AF65-F5344CB8AC3E}">
        <p14:creationId xmlns:p14="http://schemas.microsoft.com/office/powerpoint/2010/main" val="225419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D6D6E-87B8-D03B-E016-D7B41A4E7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Section 2 (programs)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9D13A-6233-B048-4CBB-2E56618FE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Muscle gain</a:t>
            </a:r>
          </a:p>
          <a:p>
            <a:r>
              <a:rPr lang="en-IN" dirty="0"/>
              <a:t>Basic Yoga</a:t>
            </a:r>
          </a:p>
          <a:p>
            <a:r>
              <a:rPr lang="en-IN" dirty="0"/>
              <a:t>Fat burning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r>
              <a:rPr lang="en-IN" dirty="0"/>
              <a:t>Explore our programs (tertiary color)</a:t>
            </a:r>
          </a:p>
          <a:p>
            <a:r>
              <a:rPr lang="en-IN" dirty="0"/>
              <a:t>Card with icon , heading, para, button(explore)</a:t>
            </a:r>
          </a:p>
          <a:p>
            <a:endParaRPr lang="en-IN" dirty="0"/>
          </a:p>
          <a:p>
            <a:r>
              <a:rPr lang="en-IN" dirty="0"/>
              <a:t>Icons from font awesome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B9913-C106-27CD-638C-6BC8D1F2F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0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3438C-660C-FDD1-3ECE-8B468586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Section 3 (Why choose 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B8B2F-B506-57B0-772D-FB3CD839F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Best reason</a:t>
            </a:r>
          </a:p>
          <a:p>
            <a:r>
              <a:rPr lang="en-IN" dirty="0"/>
              <a:t>Why choose us ?</a:t>
            </a:r>
          </a:p>
          <a:p>
            <a:r>
              <a:rPr lang="en-IN" dirty="0"/>
              <a:t>Modern gym filled with high tech equipment's and full of fun and motivation.</a:t>
            </a:r>
          </a:p>
          <a:p>
            <a:endParaRPr lang="en-IN" dirty="0"/>
          </a:p>
          <a:p>
            <a:r>
              <a:rPr lang="en-IN" dirty="0"/>
              <a:t>200+ members</a:t>
            </a:r>
          </a:p>
          <a:p>
            <a:r>
              <a:rPr lang="en-IN" dirty="0"/>
              <a:t>50+ trainers</a:t>
            </a:r>
          </a:p>
          <a:p>
            <a:r>
              <a:rPr lang="en-IN" dirty="0"/>
              <a:t>25+ programs</a:t>
            </a:r>
          </a:p>
          <a:p>
            <a:r>
              <a:rPr lang="en-IN" dirty="0"/>
              <a:t>100+ awards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7E677-608F-94AC-9FAA-9E5D1FD97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522" y="176334"/>
            <a:ext cx="2297368" cy="6317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D4AA4D-147D-2159-3313-ACB445103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961" y="-2540"/>
            <a:ext cx="6907245" cy="6659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B20A6A-EB9D-56B1-71BE-092A20F6A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405" y="91440"/>
            <a:ext cx="3883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82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24FE0-80BD-2610-63DD-E452B1E56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Section 4 (trainers)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CF16CA-98E4-B64E-0D6D-B17324FA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76" y="1707295"/>
            <a:ext cx="1726039" cy="25890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17552A-8B48-ECEC-2242-4197DA016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57" y="1707295"/>
            <a:ext cx="3024554" cy="2016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63884F-DA84-5F38-10B4-2F2FCFF35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127" y="1707296"/>
            <a:ext cx="1726040" cy="2589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4E4A55-28E1-24AC-AAA0-6C6EE43A6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83" y="1707295"/>
            <a:ext cx="3024554" cy="20163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E0968C4-5C66-9590-DF19-55D30D205A80}"/>
              </a:ext>
            </a:extLst>
          </p:cNvPr>
          <p:cNvSpPr/>
          <p:nvPr/>
        </p:nvSpPr>
        <p:spPr>
          <a:xfrm>
            <a:off x="2377038" y="4905588"/>
            <a:ext cx="6040132" cy="368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Angela Rhodes, Janak Jain, Sourabh Mishra, Lana Khalifa</a:t>
            </a:r>
          </a:p>
        </p:txBody>
      </p:sp>
    </p:spTree>
    <p:extLst>
      <p:ext uri="{BB962C8B-B14F-4D97-AF65-F5344CB8AC3E}">
        <p14:creationId xmlns:p14="http://schemas.microsoft.com/office/powerpoint/2010/main" val="173102715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3785</TotalTime>
  <Words>881</Words>
  <Application>Microsoft Office PowerPoint</Application>
  <PresentationFormat>Widescreen</PresentationFormat>
  <Paragraphs>132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Gym website</vt:lpstr>
      <vt:lpstr>Important points</vt:lpstr>
      <vt:lpstr>2. Login/Signup</vt:lpstr>
      <vt:lpstr>1. Nav bar </vt:lpstr>
      <vt:lpstr>3. Home</vt:lpstr>
      <vt:lpstr>Section 1</vt:lpstr>
      <vt:lpstr>Section 2 (programs)</vt:lpstr>
      <vt:lpstr>Section 3 (Why choose us)</vt:lpstr>
      <vt:lpstr>Section 4 (trainers)</vt:lpstr>
      <vt:lpstr>Section 5 (Bmi calculator)</vt:lpstr>
      <vt:lpstr>Section 6 (various plans)</vt:lpstr>
      <vt:lpstr>Section 7 (testimonials)</vt:lpstr>
      <vt:lpstr>Footer</vt:lpstr>
      <vt:lpstr>4. Exercises</vt:lpstr>
      <vt:lpstr>Esection 1</vt:lpstr>
      <vt:lpstr>Esection 2</vt:lpstr>
      <vt:lpstr>Esection 3</vt:lpstr>
      <vt:lpstr>Esection 4</vt:lpstr>
      <vt:lpstr>5. Expand exercise</vt:lpstr>
      <vt:lpstr>You can add </vt:lpstr>
      <vt:lpstr>What is left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Gym website</dc:title>
  <dc:creator>Aniket Mittal</dc:creator>
  <cp:lastModifiedBy>Aniket Mittal</cp:lastModifiedBy>
  <cp:revision>99</cp:revision>
  <dcterms:created xsi:type="dcterms:W3CDTF">2022-10-03T12:32:28Z</dcterms:created>
  <dcterms:modified xsi:type="dcterms:W3CDTF">2023-02-04T22:21:36Z</dcterms:modified>
</cp:coreProperties>
</file>